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8" d="100"/>
          <a:sy n="58" d="100"/>
        </p:scale>
        <p:origin x="1520" y="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21.03.2020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21.03.2020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21.03.2020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21.03.2020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три набора шампунь HU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три набора шампунь HU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три набора шампунь HU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три набора шампунь HU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три набора шампунь HU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три набора шампунь HU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три набора шампунь HU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три набора шампунь HU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три набора шампунь HU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три набора шампунь HU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три набора шампунь HU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Diavetítés a képernyőre (4:3 oldalarány)</PresentationFormat>
  <Paragraphs>0</Paragraphs>
  <Slides>11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2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11</vt:i4>
      </vt:variant>
    </vt:vector>
  </HeadingPairs>
  <TitlesOfParts>
    <vt:vector size="14" baseType="lpstr">
      <vt:lpstr>Arial</vt:lpstr>
      <vt:lpstr>Calibri</vt:lpstr>
      <vt:lpstr>Тема Office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Anton</dc:creator>
  <cp:lastModifiedBy>Marianna Fórizs</cp:lastModifiedBy>
  <cp:revision>1</cp:revision>
  <dcterms:created xsi:type="dcterms:W3CDTF">2017-09-22T03:16:01Z</dcterms:created>
  <dcterms:modified xsi:type="dcterms:W3CDTF">2020-03-21T14:21:22Z</dcterms:modified>
</cp:coreProperties>
</file>